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8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BE18-51EE-49F9-BAE1-1D9C4953E4C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625E0-79B9-490C-A224-399D0699D6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езент_заст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56" y="0"/>
            <a:ext cx="4848888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 Чупров Вениамин НМа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607"/>
            <a:ext cx="9144000" cy="6552785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 Гусарова Александра 4ш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508"/>
            <a:ext cx="9144000" cy="61209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 Латышева Алина Несь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53"/>
            <a:ext cx="9144000" cy="6471893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 Колчина Валерия Блиц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 Дедов Иван Красное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 Ардеева Лада Несь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89" y="0"/>
            <a:ext cx="7181022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 Белянина Анна 17 лет НСШ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 Сахарова Ольга Романовна Шойн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391"/>
            <a:ext cx="9144000" cy="6659217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 Протопопова Ольга Юрьевна Нес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7 Выучейская Татьяна Николаевна Красное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очева Ксения Солнце над тундр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65"/>
            <a:ext cx="15430500" cy="1145857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8 Чупрова Любов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9 Михеева Светлана Анатольевна Харут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961"/>
            <a:ext cx="9144000" cy="6340078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 Латышева Валерия Владимировна Индиг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Рисунок 5" descr="21 Александр Чебыки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75" y="0"/>
            <a:ext cx="385445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2 Чупрова Наталья Сергеевна НМа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250" y="0"/>
            <a:ext cx="4889500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3 Выучейская Роза Александровна Красно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108"/>
            <a:ext cx="9144000" cy="56997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Встреча весны        Вылка Аркадий 3-б клас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27"/>
            <a:ext cx="9144000" cy="6522946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 Савенко Светлана Искател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5"/>
            <a:ext cx="9144000" cy="683835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 Соколова Дарья  4 ш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271"/>
            <a:ext cx="9144000" cy="6483458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 Пономарёва Варвара Рост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9"/>
            <a:ext cx="9144000" cy="6741102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езент_заст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56" y="0"/>
            <a:ext cx="4848888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 Наумова Юлиана Лиде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37" y="0"/>
            <a:ext cx="5074526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 Полоскова Настя Д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27" y="0"/>
            <a:ext cx="4700745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 Перваков Илья Лиде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329" y="0"/>
            <a:ext cx="4783341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 Берденникова Лия Лиде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917" y="0"/>
            <a:ext cx="5056166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 Сэдоран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21"/>
            <a:ext cx="9144000" cy="6381957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 Смирнова надежд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66" y="0"/>
            <a:ext cx="8611067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 Бобрикова Ксения Несь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878"/>
            <a:ext cx="9144000" cy="629424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 Зырянова Ксения 4ш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034"/>
            <a:ext cx="9144000" cy="6635931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 Смирных Вероника Д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68"/>
            <a:ext cx="9144000" cy="634686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 Бабикова Юлия Великовисочное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076" y="0"/>
            <a:ext cx="4777848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Игнатьев Денис Искател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641"/>
            <a:ext cx="9144000" cy="6460718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 Корзова София Д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977" y="0"/>
            <a:ext cx="4904045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 Артеева Марина Д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714" y="0"/>
            <a:ext cx="4798571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7 Баркулёва Марина Лиде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493" y="0"/>
            <a:ext cx="4893013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8 Лаптандер Геннадий 16 лет СШимПырерк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150"/>
            <a:ext cx="9144000" cy="6343699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9 Клюкинова Вероника Д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73"/>
            <a:ext cx="9144000" cy="6497053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 Явтысая Анастасия Индиг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911" y="0"/>
            <a:ext cx="4852178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 Фролова Елена СГ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29" y="0"/>
            <a:ext cx="4645742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2 Вокуева Надежда СГ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42" y="0"/>
            <a:ext cx="4778115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3 Сейко Дарья СГ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743"/>
            <a:ext cx="9144000" cy="6356513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4 Тюленева Татьяна СГ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508" y="0"/>
            <a:ext cx="4726983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 Рочев Ярослав НСК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166" y="0"/>
            <a:ext cx="4557668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 Саламатова Татьяна ННос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53"/>
            <a:ext cx="9144000" cy="6471893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Безумова Лидия 18 лет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589"/>
            <a:ext cx="9144000" cy="6462821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7 Зыкова Кристина СГ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55"/>
            <a:ext cx="9144000" cy="6837889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Ружникова Софья 4ш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0"/>
            <a:ext cx="7680960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 Рочева Анастасия ХВер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22" y="0"/>
            <a:ext cx="7039155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 Ануфриева Галина Витальевна Д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56" y="0"/>
            <a:ext cx="8111888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 Дуркина Валентина Владимировна СКШ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49" y="0"/>
            <a:ext cx="6508102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езент_заст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56" y="0"/>
            <a:ext cx="4848888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 Рочева Елизавета Искатели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338" y="0"/>
            <a:ext cx="4691324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 Чумак Анна 3ш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793" y="0"/>
            <a:ext cx="5148413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 Фомина Мар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 Хоменко Александра 1ш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643" y="0"/>
            <a:ext cx="5278713" cy="6858000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4714884"/>
            <a:ext cx="2428860" cy="214311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Acquest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489271">
            <a:off x="-819543" y="5722825"/>
            <a:ext cx="3786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Ненецкий  автономный  округ.</a:t>
            </a:r>
            <a:r>
              <a:rPr lang="ru-RU" sz="1000" b="1" i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200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Слово,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Рисунок,</a:t>
            </a:r>
            <a:b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ru-RU" sz="1400" b="1" dirty="0" smtClean="0">
                <a:latin typeface="Adobe Kaiti Std R" pitchFamily="18" charset="-128"/>
                <a:ea typeface="Adobe Kaiti Std R" pitchFamily="18" charset="-128"/>
              </a:rPr>
              <a:t>Фото.</a:t>
            </a:r>
            <a:endParaRPr lang="ru-RU" sz="14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318</Words>
  <Application>Microsoft Office PowerPoint</Application>
  <PresentationFormat>Экран (4:3)</PresentationFormat>
  <Paragraphs>106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Adobe Kaiti Std R</vt:lpstr>
      <vt:lpstr>Acquest Script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Плотников Андрей Вячеславович</cp:lastModifiedBy>
  <cp:revision>27</cp:revision>
  <dcterms:created xsi:type="dcterms:W3CDTF">2018-03-23T09:07:50Z</dcterms:created>
  <dcterms:modified xsi:type="dcterms:W3CDTF">2018-03-27T10:56:34Z</dcterms:modified>
</cp:coreProperties>
</file>